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6" r:id="rId10"/>
    <p:sldId id="267" r:id="rId11"/>
    <p:sldId id="265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252" y="-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67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213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767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768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687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87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95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831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19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288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085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89E81-68D6-40FD-8CD9-141FE431D644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24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" y="558652"/>
            <a:ext cx="12186276" cy="574069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2283592" y="640362"/>
            <a:ext cx="2365410" cy="254559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335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GOAT - Mozilla Firefox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" t="13015" r="77014" b="38185"/>
          <a:stretch/>
        </p:blipFill>
        <p:spPr>
          <a:xfrm>
            <a:off x="234087" y="635000"/>
            <a:ext cx="2743200" cy="32173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hteck 7"/>
          <p:cNvSpPr/>
          <p:nvPr/>
        </p:nvSpPr>
        <p:spPr bwMode="auto">
          <a:xfrm>
            <a:off x="1939257" y="3386665"/>
            <a:ext cx="835693" cy="31326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380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GOAT - Mozilla Firefox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" t="13143" r="625" b="1071"/>
          <a:stretch/>
        </p:blipFill>
        <p:spPr>
          <a:xfrm>
            <a:off x="88900" y="999067"/>
            <a:ext cx="12026900" cy="56557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2895601" y="1075268"/>
            <a:ext cx="2885016" cy="31411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633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GOAT - Mozilla Firefox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" t="12886" r="626" b="1330"/>
          <a:stretch/>
        </p:blipFill>
        <p:spPr>
          <a:xfrm>
            <a:off x="93132" y="982133"/>
            <a:ext cx="12022668" cy="56557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2887134" y="1049868"/>
            <a:ext cx="2885016" cy="31411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702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GOAT - Mozilla Firefox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" t="12882" r="526" b="983"/>
          <a:stretch/>
        </p:blipFill>
        <p:spPr>
          <a:xfrm>
            <a:off x="0" y="640362"/>
            <a:ext cx="12041205" cy="5678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2235466" y="707739"/>
            <a:ext cx="2326909" cy="254559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764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GOAT - Mozilla Firefox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" t="13027" r="447" b="1274"/>
          <a:stretch/>
        </p:blipFill>
        <p:spPr>
          <a:xfrm>
            <a:off x="67377" y="991401"/>
            <a:ext cx="12070080" cy="56500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7781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57216" r="77522" b="6608"/>
          <a:stretch/>
        </p:blipFill>
        <p:spPr>
          <a:xfrm>
            <a:off x="1401398" y="1357162"/>
            <a:ext cx="3890911" cy="33592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3996890" y="3595318"/>
            <a:ext cx="324853" cy="31253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794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GOAT - Mozilla Firefox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" t="12758" r="417" b="1330"/>
          <a:stretch/>
        </p:blipFill>
        <p:spPr>
          <a:xfrm>
            <a:off x="110066" y="143934"/>
            <a:ext cx="12081934" cy="5664199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 bwMode="auto">
          <a:xfrm>
            <a:off x="125484" y="4555349"/>
            <a:ext cx="2733574" cy="43766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Rechteck 8"/>
          <p:cNvSpPr/>
          <p:nvPr/>
        </p:nvSpPr>
        <p:spPr bwMode="auto">
          <a:xfrm>
            <a:off x="125484" y="1405749"/>
            <a:ext cx="2733574" cy="43766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472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74007" t="12471" b="58973"/>
          <a:stretch/>
        </p:blipFill>
        <p:spPr>
          <a:xfrm>
            <a:off x="4513633" y="2237566"/>
            <a:ext cx="4753583" cy="28015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/>
          <p:cNvSpPr/>
          <p:nvPr/>
        </p:nvSpPr>
        <p:spPr bwMode="auto">
          <a:xfrm>
            <a:off x="4707572" y="4212359"/>
            <a:ext cx="3687127" cy="58824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79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t="12345"/>
          <a:stretch/>
        </p:blipFill>
        <p:spPr>
          <a:xfrm>
            <a:off x="139700" y="825500"/>
            <a:ext cx="12052300" cy="56673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hteck 3"/>
          <p:cNvSpPr/>
          <p:nvPr/>
        </p:nvSpPr>
        <p:spPr bwMode="auto">
          <a:xfrm>
            <a:off x="9105900" y="2662959"/>
            <a:ext cx="2654301" cy="114704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739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74259" t="29666" r="3952"/>
          <a:stretch/>
        </p:blipFill>
        <p:spPr>
          <a:xfrm>
            <a:off x="4038600" y="457200"/>
            <a:ext cx="3517900" cy="60916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hteck 3"/>
          <p:cNvSpPr/>
          <p:nvPr/>
        </p:nvSpPr>
        <p:spPr bwMode="auto">
          <a:xfrm>
            <a:off x="4787899" y="6007100"/>
            <a:ext cx="1270001" cy="54175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16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t="12289" r="77241" b="7835"/>
          <a:stretch/>
        </p:blipFill>
        <p:spPr>
          <a:xfrm>
            <a:off x="277674" y="965200"/>
            <a:ext cx="2630626" cy="4953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/>
          <p:cNvSpPr/>
          <p:nvPr/>
        </p:nvSpPr>
        <p:spPr bwMode="auto">
          <a:xfrm>
            <a:off x="277674" y="5016500"/>
            <a:ext cx="2630626" cy="8382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Rechteck 6"/>
          <p:cNvSpPr/>
          <p:nvPr/>
        </p:nvSpPr>
        <p:spPr bwMode="auto">
          <a:xfrm>
            <a:off x="436424" y="2787650"/>
            <a:ext cx="2338526" cy="43815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Rechteck 7"/>
          <p:cNvSpPr/>
          <p:nvPr/>
        </p:nvSpPr>
        <p:spPr bwMode="auto">
          <a:xfrm>
            <a:off x="1477824" y="2006600"/>
            <a:ext cx="969043" cy="3048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471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Breitbild</PresentationFormat>
  <Paragraphs>0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Jehle, Ulrike</dc:creator>
  <cp:lastModifiedBy>Jehle, Ulrike</cp:lastModifiedBy>
  <cp:revision>12</cp:revision>
  <dcterms:created xsi:type="dcterms:W3CDTF">2020-07-03T08:47:02Z</dcterms:created>
  <dcterms:modified xsi:type="dcterms:W3CDTF">2020-07-03T13:53:02Z</dcterms:modified>
</cp:coreProperties>
</file>